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1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56" r:id="rId9"/>
    <p:sldId id="257" r:id="rId10"/>
    <p:sldId id="259" r:id="rId11"/>
    <p:sldId id="258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831" autoAdjust="0"/>
  </p:normalViewPr>
  <p:slideViewPr>
    <p:cSldViewPr snapToGrid="0" snapToObjects="1">
      <p:cViewPr varScale="1">
        <p:scale>
          <a:sx n="198" d="100"/>
          <a:sy n="198" d="100"/>
        </p:scale>
        <p:origin x="-10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A0BF-629E-ED44-AC4C-3A86BDBA7EB8}" type="datetimeFigureOut">
              <a:rPr lang="en-US" smtClean="0"/>
              <a:t>11/4/17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1B5F-657C-3C4E-A5D2-C3B9099A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14066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A0BF-629E-ED44-AC4C-3A86BDBA7EB8}" type="datetimeFigureOut">
              <a:rPr lang="en-US" smtClean="0"/>
              <a:t>11/4/17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5EC9-4AE5-3E42-9D40-62AA156C3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7378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A0BF-629E-ED44-AC4C-3A86BDBA7EB8}" type="datetimeFigureOut">
              <a:rPr lang="en-US" smtClean="0"/>
              <a:t>11/4/17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5EC9-4AE5-3E42-9D40-62AA156C3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136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A0BF-629E-ED44-AC4C-3A86BDBA7EB8}" type="datetimeFigureOut">
              <a:rPr lang="en-US" smtClean="0"/>
              <a:t>11/4/17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5EC9-4AE5-3E42-9D40-62AA156C3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9158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A0BF-629E-ED44-AC4C-3A86BDBA7EB8}" type="datetimeFigureOut">
              <a:rPr lang="en-US" smtClean="0"/>
              <a:t>11/4/17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5EC9-4AE5-3E42-9D40-62AA156C3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0728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A0BF-629E-ED44-AC4C-3A86BDBA7EB8}" type="datetimeFigureOut">
              <a:rPr lang="en-US" smtClean="0"/>
              <a:t>11/4/17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5EC9-4AE5-3E42-9D40-62AA156C3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1988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A0BF-629E-ED44-AC4C-3A86BDBA7EB8}" type="datetimeFigureOut">
              <a:rPr lang="en-US" smtClean="0"/>
              <a:t>11/4/17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5EC9-4AE5-3E42-9D40-62AA156C3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10782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A0BF-629E-ED44-AC4C-3A86BDBA7EB8}" type="datetimeFigureOut">
              <a:rPr lang="en-US" smtClean="0"/>
              <a:t>11/4/17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5EC9-4AE5-3E42-9D40-62AA156C3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00469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A0BF-629E-ED44-AC4C-3A86BDBA7EB8}" type="datetimeFigureOut">
              <a:rPr lang="en-US" smtClean="0"/>
              <a:t>11/4/17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5EC9-4AE5-3E42-9D40-62AA156C3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8857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A0BF-629E-ED44-AC4C-3A86BDBA7EB8}" type="datetimeFigureOut">
              <a:rPr lang="en-US" smtClean="0"/>
              <a:t>11/4/17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1B5F-657C-3C4E-A5D2-C3B9099A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8725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A0BF-629E-ED44-AC4C-3A86BDBA7EB8}" type="datetimeFigureOut">
              <a:rPr lang="en-US" smtClean="0"/>
              <a:t>11/4/17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5EC9-4AE5-3E42-9D40-62AA156C3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096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9A0BF-629E-ED44-AC4C-3A86BDBA7EB8}" type="datetimeFigureOut">
              <a:rPr lang="en-US" smtClean="0"/>
              <a:t>11/4/17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95EC9-4AE5-3E42-9D40-62AA156C3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5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xmlns:p14="http://schemas.microsoft.com/office/powerpoint/2010/main"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@t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25" y="5357170"/>
            <a:ext cx="7874000" cy="1079500"/>
          </a:xfrm>
          <a:prstGeom prst="rect">
            <a:avLst/>
          </a:prstGeom>
        </p:spPr>
      </p:pic>
      <p:pic>
        <p:nvPicPr>
          <p:cNvPr id="9" name="Picture 8" descr="Park Gathering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02"/>
          <a:stretch/>
        </p:blipFill>
        <p:spPr>
          <a:xfrm>
            <a:off x="456672" y="609266"/>
            <a:ext cx="8177155" cy="458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4270601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8386" y="2345148"/>
            <a:ext cx="7449527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150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people @ $50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per person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/>
              <a:cs typeface="Franklin Gothic Book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Checks payable to Church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@thePark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,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/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MEMO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: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“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Room in the Inn”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Cash &amp; credit card donations can be accepted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today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/>
              <a:cs typeface="Franklin Gothic Book"/>
            </a:endParaRPr>
          </a:p>
          <a:p>
            <a:pPr>
              <a:lnSpc>
                <a:spcPct val="120000"/>
              </a:lnSpc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/>
              <a:cs typeface="Franklin Gothic Book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Welcome Bags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(practical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gifts, 150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needed) 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See Gabi for instructions today!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/>
              <a:cs typeface="Franklin Gothic Book"/>
            </a:endParaRPr>
          </a:p>
        </p:txBody>
      </p:sp>
      <p:pic>
        <p:nvPicPr>
          <p:cNvPr id="7" name="Picture 6" descr="ROOMintheINN_Logo.pn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61" y="4639024"/>
            <a:ext cx="3070017" cy="2127616"/>
          </a:xfrm>
          <a:prstGeom prst="rect">
            <a:avLst/>
          </a:prstGeom>
        </p:spPr>
      </p:pic>
      <p:pic>
        <p:nvPicPr>
          <p:cNvPr id="8" name="Picture 7" descr="Text_PleasePart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8" y="278875"/>
            <a:ext cx="8714600" cy="858857"/>
          </a:xfrm>
          <a:prstGeom prst="rect">
            <a:avLst/>
          </a:prstGeom>
        </p:spPr>
      </p:pic>
      <p:pic>
        <p:nvPicPr>
          <p:cNvPr id="3" name="Picture 2" descr="Text_Give!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4" y="1602433"/>
            <a:ext cx="2033247" cy="75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17002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0350" y="2290333"/>
            <a:ext cx="7911699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2"/>
              <a:buChar char="²"/>
            </a:pPr>
            <a:r>
              <a:rPr lang="en-US" sz="2400" dirty="0">
                <a:solidFill>
                  <a:srgbClr val="7F7F7F"/>
                </a:solidFill>
                <a:latin typeface="Franklin Gothic Book"/>
                <a:cs typeface="Franklin Gothic Book"/>
              </a:rPr>
              <a:t>S</a:t>
            </a:r>
            <a:r>
              <a:rPr lang="en-US" sz="2400" dirty="0" smtClean="0">
                <a:solidFill>
                  <a:srgbClr val="7F7F7F"/>
                </a:solidFill>
                <a:latin typeface="Franklin Gothic Book"/>
                <a:cs typeface="Franklin Gothic Book"/>
              </a:rPr>
              <a:t>erve </a:t>
            </a:r>
            <a:r>
              <a:rPr lang="en-US" sz="2400" dirty="0">
                <a:solidFill>
                  <a:srgbClr val="7F7F7F"/>
                </a:solidFill>
                <a:latin typeface="Franklin Gothic Book"/>
                <a:cs typeface="Franklin Gothic Book"/>
              </a:rPr>
              <a:t>&amp; share one of the </a:t>
            </a:r>
            <a:r>
              <a:rPr lang="en-US" sz="2400" dirty="0" smtClean="0">
                <a:solidFill>
                  <a:srgbClr val="7F7F7F"/>
                </a:solidFill>
                <a:latin typeface="Franklin Gothic Book"/>
                <a:cs typeface="Franklin Gothic Book"/>
              </a:rPr>
              <a:t>4 </a:t>
            </a:r>
            <a:r>
              <a:rPr lang="en-US" sz="2400" dirty="0">
                <a:solidFill>
                  <a:srgbClr val="7F7F7F"/>
                </a:solidFill>
                <a:latin typeface="Franklin Gothic Book"/>
                <a:cs typeface="Franklin Gothic Book"/>
              </a:rPr>
              <a:t>family-style meals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²"/>
            </a:pPr>
            <a:r>
              <a:rPr lang="en-US" sz="2400" dirty="0" smtClean="0">
                <a:solidFill>
                  <a:srgbClr val="7F7F7F"/>
                </a:solidFill>
                <a:latin typeface="Franklin Gothic Book"/>
                <a:cs typeface="Franklin Gothic Book"/>
              </a:rPr>
              <a:t>Kitchen &amp; Dining Hall cleanup</a:t>
            </a:r>
            <a:endParaRPr lang="en-US" sz="2400" dirty="0" smtClean="0">
              <a:solidFill>
                <a:srgbClr val="7F7F7F"/>
              </a:solidFill>
              <a:latin typeface="Franklin Gothic Book"/>
              <a:cs typeface="Franklin Gothic Book"/>
            </a:endParaRPr>
          </a:p>
          <a:p>
            <a:pPr marL="342900" indent="-342900">
              <a:lnSpc>
                <a:spcPct val="130000"/>
              </a:lnSpc>
              <a:buFont typeface="Wingdings" charset="2"/>
              <a:buChar char="²"/>
            </a:pPr>
            <a:r>
              <a:rPr lang="en-US" sz="2400" dirty="0" smtClean="0">
                <a:solidFill>
                  <a:srgbClr val="7F7F7F"/>
                </a:solidFill>
                <a:latin typeface="Franklin Gothic Book"/>
                <a:cs typeface="Franklin Gothic Book"/>
              </a:rPr>
              <a:t>Setup </a:t>
            </a:r>
            <a:r>
              <a:rPr lang="en-US" sz="2400" dirty="0">
                <a:solidFill>
                  <a:srgbClr val="7F7F7F"/>
                </a:solidFill>
                <a:latin typeface="Franklin Gothic Book"/>
                <a:cs typeface="Franklin Gothic Book"/>
              </a:rPr>
              <a:t>&amp; cleanup of the Camp </a:t>
            </a:r>
            <a:endParaRPr lang="en-US" sz="2400" dirty="0" smtClean="0">
              <a:solidFill>
                <a:srgbClr val="7F7F7F"/>
              </a:solidFill>
              <a:latin typeface="Franklin Gothic Book"/>
              <a:cs typeface="Franklin Gothic Book"/>
            </a:endParaRPr>
          </a:p>
          <a:p>
            <a:pPr marL="342900" indent="-342900">
              <a:lnSpc>
                <a:spcPct val="130000"/>
              </a:lnSpc>
              <a:buFont typeface="Wingdings" charset="2"/>
              <a:buChar char="²"/>
            </a:pPr>
            <a:r>
              <a:rPr lang="en-US" sz="2400" dirty="0" smtClean="0">
                <a:solidFill>
                  <a:srgbClr val="7F7F7F"/>
                </a:solidFill>
                <a:latin typeface="Franklin Gothic Book"/>
                <a:cs typeface="Franklin Gothic Book"/>
              </a:rPr>
              <a:t>Participate </a:t>
            </a:r>
            <a:r>
              <a:rPr lang="en-US" sz="2400" dirty="0">
                <a:solidFill>
                  <a:srgbClr val="7F7F7F"/>
                </a:solidFill>
                <a:latin typeface="Franklin Gothic Book"/>
                <a:cs typeface="Franklin Gothic Book"/>
              </a:rPr>
              <a:t>in or plan a relationship-building </a:t>
            </a:r>
            <a:r>
              <a:rPr lang="en-US" sz="2400" dirty="0" smtClean="0">
                <a:solidFill>
                  <a:srgbClr val="7F7F7F"/>
                </a:solidFill>
                <a:latin typeface="Franklin Gothic Book"/>
                <a:cs typeface="Franklin Gothic Book"/>
              </a:rPr>
              <a:t>activity</a:t>
            </a:r>
            <a:endParaRPr lang="en-US" sz="2400" dirty="0">
              <a:solidFill>
                <a:srgbClr val="7F7F7F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7" name="Picture 6" descr="ROOMintheINN_Logo.pn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61" y="4639024"/>
            <a:ext cx="3070017" cy="2127616"/>
          </a:xfrm>
          <a:prstGeom prst="rect">
            <a:avLst/>
          </a:prstGeom>
        </p:spPr>
      </p:pic>
      <p:pic>
        <p:nvPicPr>
          <p:cNvPr id="3" name="Picture 2" descr="Text_Serve!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0" y="1591391"/>
            <a:ext cx="2456573" cy="738202"/>
          </a:xfrm>
          <a:prstGeom prst="rect">
            <a:avLst/>
          </a:prstGeom>
        </p:spPr>
      </p:pic>
      <p:pic>
        <p:nvPicPr>
          <p:cNvPr id="10" name="Picture 9" descr="Text_PleasePartn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8" y="278875"/>
            <a:ext cx="8714600" cy="8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1700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OMintheINN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6" y="564359"/>
            <a:ext cx="8840983" cy="61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58713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54" y="-1448169"/>
            <a:ext cx="8229600" cy="1143000"/>
          </a:xfrm>
        </p:spPr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  <a:latin typeface="Intro Rust G Base 2 Line"/>
                <a:cs typeface="Intro Rust G Base 2 Line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Intro Rust G Base 2 Line"/>
                <a:cs typeface="Intro Rust G Base 2 Line"/>
              </a:rPr>
              <a:t>uke 14</a:t>
            </a:r>
            <a:endParaRPr lang="en-US" dirty="0">
              <a:solidFill>
                <a:srgbClr val="FF0000"/>
              </a:solidFill>
              <a:latin typeface="Intro Rust G Base 2 Line"/>
              <a:cs typeface="Intro Rust G Base 2 Line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12 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Then Jesus said to his host, ‘When you give a luncheon or dinner, do not invite your friends, your brothers or sisters, your relatives, or your rich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neighbors;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if you do, they may invite you back and so you will be repaid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.  </a:t>
            </a:r>
            <a:r>
              <a:rPr lang="en-US" sz="28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13</a:t>
            </a:r>
            <a:r>
              <a:rPr lang="en-US" sz="28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 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But when you give a banquet, invite the poor, the crippled, the lame, the blind, </a:t>
            </a:r>
            <a:r>
              <a:rPr lang="en-US" sz="28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14 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and you will be blessed.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 Although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they cannot repay you, you will be repaid at the resurrection of the righteous.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’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/>
              <a:cs typeface="Franklin Gothic Book"/>
            </a:endParaRPr>
          </a:p>
        </p:txBody>
      </p:sp>
      <p:pic>
        <p:nvPicPr>
          <p:cNvPr id="6" name="Picture 5" descr="Screen Shot 2017-11-04 at 10.17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80" y="524405"/>
            <a:ext cx="3175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86236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8795"/>
          </a:xfrm>
        </p:spPr>
        <p:txBody>
          <a:bodyPr>
            <a:normAutofit/>
          </a:bodyPr>
          <a:lstStyle/>
          <a:p>
            <a:pPr>
              <a:buSzPct val="98000"/>
              <a:buFont typeface="Wingdings" charset="2"/>
              <a:buChar char="²"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 To RESTORE DIGNITY and relieve hunger through   SHARED MEALS</a:t>
            </a:r>
          </a:p>
          <a:p>
            <a:pPr>
              <a:buSzPct val="98000"/>
              <a:buFont typeface="Wingdings" charset="2"/>
              <a:buChar char="²"/>
            </a:pP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Franklin Gothic Book"/>
              <a:cs typeface="Franklin Gothic Book"/>
            </a:endParaRPr>
          </a:p>
          <a:p>
            <a:pPr marL="0" indent="0">
              <a:buSzPct val="98000"/>
              <a:buNone/>
            </a:pPr>
            <a:endParaRPr lang="en-US" sz="2400" dirty="0" smtClean="0">
              <a:solidFill>
                <a:srgbClr val="008000"/>
              </a:solidFill>
              <a:latin typeface="Franklin Gothic Book"/>
              <a:cs typeface="Franklin Gothic Book"/>
            </a:endParaRPr>
          </a:p>
          <a:p>
            <a:pPr marL="0" indent="0">
              <a:buSzPct val="98000"/>
              <a:buNone/>
            </a:pPr>
            <a:endParaRPr lang="en-US" sz="2400" dirty="0">
              <a:solidFill>
                <a:srgbClr val="008000"/>
              </a:solidFill>
              <a:latin typeface="Franklin Gothic Book"/>
              <a:cs typeface="Franklin Gothic Book"/>
            </a:endParaRPr>
          </a:p>
          <a:p>
            <a:pPr marL="0" indent="0">
              <a:buSzPct val="98000"/>
              <a:buNone/>
            </a:pPr>
            <a:endParaRPr lang="en-US" sz="2400" dirty="0" smtClean="0">
              <a:solidFill>
                <a:srgbClr val="008000"/>
              </a:solidFill>
              <a:latin typeface="Franklin Gothic Book"/>
              <a:cs typeface="Franklin Gothic Book"/>
            </a:endParaRPr>
          </a:p>
          <a:p>
            <a:pPr marL="0" indent="0">
              <a:buSzPct val="98000"/>
              <a:buNone/>
            </a:pPr>
            <a:endParaRPr lang="en-US" sz="2400" dirty="0" smtClean="0">
              <a:solidFill>
                <a:srgbClr val="008000"/>
              </a:solidFill>
              <a:latin typeface="Franklin Gothic Book"/>
              <a:cs typeface="Franklin Gothic Book"/>
            </a:endParaRPr>
          </a:p>
          <a:p>
            <a:pPr marL="0" indent="0">
              <a:buSzPct val="98000"/>
              <a:buNone/>
            </a:pP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Leviticus 23</a:t>
            </a:r>
          </a:p>
          <a:p>
            <a:pPr marL="0" indent="0">
              <a:buSzPct val="98000"/>
              <a:buNone/>
            </a:pP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Matthew </a:t>
            </a:r>
            <a:r>
              <a:rPr lang="en-US" sz="2400" dirty="0">
                <a:solidFill>
                  <a:srgbClr val="008000"/>
                </a:solidFill>
                <a:latin typeface="Franklin Gothic Book"/>
                <a:cs typeface="Franklin Gothic Book"/>
              </a:rPr>
              <a:t>6:</a:t>
            </a: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11; 26</a:t>
            </a:r>
            <a:r>
              <a:rPr lang="en-US" sz="2400" dirty="0">
                <a:solidFill>
                  <a:srgbClr val="008000"/>
                </a:solidFill>
                <a:latin typeface="Franklin Gothic Book"/>
                <a:cs typeface="Franklin Gothic Book"/>
              </a:rPr>
              <a:t>:17-</a:t>
            </a: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30 </a:t>
            </a:r>
          </a:p>
          <a:p>
            <a:pPr marL="0" indent="0">
              <a:buSzPct val="98000"/>
              <a:buNone/>
            </a:pP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Acts </a:t>
            </a:r>
            <a:r>
              <a:rPr lang="en-US" sz="2400" dirty="0">
                <a:solidFill>
                  <a:srgbClr val="008000"/>
                </a:solidFill>
                <a:latin typeface="Franklin Gothic Book"/>
                <a:cs typeface="Franklin Gothic Book"/>
              </a:rPr>
              <a:t>2:46-</a:t>
            </a: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47 </a:t>
            </a:r>
            <a:endParaRPr lang="en-US" sz="2400" dirty="0">
              <a:solidFill>
                <a:srgbClr val="00800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3" name="Picture 2" descr="Screen Shot 2017-11-04 at 10.19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86" y="542127"/>
            <a:ext cx="6542943" cy="850271"/>
          </a:xfrm>
          <a:prstGeom prst="rect">
            <a:avLst/>
          </a:prstGeom>
        </p:spPr>
      </p:pic>
      <p:pic>
        <p:nvPicPr>
          <p:cNvPr id="9" name="Picture 8" descr="park meal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39" y="3016980"/>
            <a:ext cx="4577352" cy="303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870019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8000"/>
              <a:buFont typeface="Wingdings" charset="2"/>
              <a:buChar char="²"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 To intentionally LISTEN to the stories of those who are experiencing homelessness, looking for opportunities to affirm strengths and discover motivations</a:t>
            </a:r>
          </a:p>
          <a:p>
            <a:pPr marL="0" indent="0">
              <a:buSzPct val="98000"/>
              <a:buNone/>
            </a:pPr>
            <a:endParaRPr lang="en-US" sz="2400" dirty="0" smtClean="0">
              <a:solidFill>
                <a:srgbClr val="008000"/>
              </a:solidFill>
              <a:latin typeface="Franklin Gothic Book"/>
              <a:cs typeface="Franklin Gothic Book"/>
            </a:endParaRPr>
          </a:p>
          <a:p>
            <a:pPr marL="0" indent="0">
              <a:buSzPct val="98000"/>
              <a:buNone/>
            </a:pPr>
            <a:endParaRPr lang="en-US" sz="2400" dirty="0">
              <a:solidFill>
                <a:srgbClr val="008000"/>
              </a:solidFill>
              <a:latin typeface="Franklin Gothic Book"/>
              <a:cs typeface="Franklin Gothic Book"/>
            </a:endParaRPr>
          </a:p>
          <a:p>
            <a:pPr marL="0" indent="0">
              <a:buSzPct val="98000"/>
              <a:buNone/>
            </a:pPr>
            <a:endParaRPr lang="en-US" sz="2400" dirty="0" smtClean="0">
              <a:solidFill>
                <a:srgbClr val="008000"/>
              </a:solidFill>
              <a:latin typeface="Franklin Gothic Book"/>
              <a:cs typeface="Franklin Gothic Book"/>
            </a:endParaRPr>
          </a:p>
          <a:p>
            <a:pPr marL="0" indent="0">
              <a:buSzPct val="98000"/>
              <a:buNone/>
            </a:pP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Mark 1:35-37</a:t>
            </a:r>
          </a:p>
          <a:p>
            <a:pPr marL="0" indent="0">
              <a:buSzPct val="98000"/>
              <a:buNone/>
            </a:pP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John 16:7-15</a:t>
            </a:r>
          </a:p>
          <a:p>
            <a:pPr marL="0" indent="0">
              <a:buSzPct val="98000"/>
              <a:buNone/>
            </a:pP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Hebrews 1:1-3</a:t>
            </a:r>
            <a:endParaRPr lang="en-US" sz="2400" dirty="0">
              <a:solidFill>
                <a:srgbClr val="00800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6" name="Picture 5" descr="Screen Shot 2017-11-04 at 10.26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4" y="564612"/>
            <a:ext cx="7344738" cy="773131"/>
          </a:xfrm>
          <a:prstGeom prst="rect">
            <a:avLst/>
          </a:prstGeom>
        </p:spPr>
      </p:pic>
      <p:pic>
        <p:nvPicPr>
          <p:cNvPr id="8" name="Picture 7" descr="stev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16" y="3161966"/>
            <a:ext cx="4509378" cy="3102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928233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8000"/>
              <a:buFont typeface="Wingdings" charset="2"/>
              <a:buChar char="²"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 To SHARE with others so they may IDENTIFY with our story </a:t>
            </a:r>
            <a:r>
              <a:rPr lang="mr-I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–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 giving them the ability to feel safe and able to trust in relationship</a:t>
            </a:r>
          </a:p>
          <a:p>
            <a:pPr>
              <a:buSzPct val="98000"/>
              <a:buFont typeface="Wingdings" charset="2"/>
              <a:buChar char="²"/>
            </a:pP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Franklin Gothic Book"/>
              <a:cs typeface="Franklin Gothic Book"/>
            </a:endParaRPr>
          </a:p>
          <a:p>
            <a:pPr marL="0" indent="0">
              <a:buSzPct val="98000"/>
              <a:buNone/>
            </a:pPr>
            <a:endParaRPr lang="en-US" sz="2400" dirty="0" smtClean="0">
              <a:solidFill>
                <a:srgbClr val="008000"/>
              </a:solidFill>
              <a:latin typeface="Franklin Gothic Book"/>
              <a:cs typeface="Franklin Gothic Book"/>
            </a:endParaRPr>
          </a:p>
          <a:p>
            <a:pPr marL="0" indent="0">
              <a:buSzPct val="98000"/>
              <a:buNone/>
            </a:pPr>
            <a:endParaRPr lang="en-US" sz="2400" dirty="0">
              <a:solidFill>
                <a:srgbClr val="008000"/>
              </a:solidFill>
              <a:latin typeface="Franklin Gothic Book"/>
              <a:cs typeface="Franklin Gothic Book"/>
            </a:endParaRPr>
          </a:p>
          <a:p>
            <a:pPr marL="0" indent="0">
              <a:buSzPct val="98000"/>
              <a:buNone/>
            </a:pPr>
            <a:endParaRPr lang="en-US" sz="2400" dirty="0" smtClean="0">
              <a:solidFill>
                <a:srgbClr val="008000"/>
              </a:solidFill>
              <a:latin typeface="Franklin Gothic Book"/>
              <a:cs typeface="Franklin Gothic Book"/>
            </a:endParaRPr>
          </a:p>
          <a:p>
            <a:pPr marL="0" indent="0">
              <a:buSzPct val="98000"/>
              <a:buNone/>
            </a:pP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Genesis 1:1-2; </a:t>
            </a:r>
          </a:p>
          <a:p>
            <a:pPr marL="0" indent="0">
              <a:buSzPct val="98000"/>
              <a:buNone/>
            </a:pP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John 1:1; Psalm 1</a:t>
            </a:r>
          </a:p>
          <a:p>
            <a:pPr marL="0" indent="0">
              <a:buSzPct val="98000"/>
              <a:buNone/>
            </a:pP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2 Timothy 3:16-17</a:t>
            </a:r>
            <a:endParaRPr lang="en-US" sz="2400" dirty="0">
              <a:solidFill>
                <a:srgbClr val="00800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2" name="Picture 1" descr="Screen Shot 2017-11-04 at 10.28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9" y="578157"/>
            <a:ext cx="8686800" cy="774620"/>
          </a:xfrm>
          <a:prstGeom prst="rect">
            <a:avLst/>
          </a:prstGeom>
        </p:spPr>
      </p:pic>
      <p:pic>
        <p:nvPicPr>
          <p:cNvPr id="6" name="Picture 5" descr="scotty Park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69" y="3087040"/>
            <a:ext cx="4650148" cy="319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928233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8000"/>
              <a:buFont typeface="Wingdings" charset="2"/>
              <a:buChar char="²"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 To INVITE all who join us to SERVANTHOOD and leadership</a:t>
            </a:r>
          </a:p>
          <a:p>
            <a:pPr>
              <a:buSzPct val="98000"/>
              <a:buFont typeface="Wingdings" charset="2"/>
              <a:buChar char="²"/>
            </a:pP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Franklin Gothic Book"/>
              <a:cs typeface="Franklin Gothic Book"/>
            </a:endParaRPr>
          </a:p>
          <a:p>
            <a:pPr marL="0" indent="0">
              <a:buSzPct val="98000"/>
              <a:buNone/>
            </a:pPr>
            <a:endParaRPr lang="en-US" sz="2400" dirty="0" smtClean="0">
              <a:solidFill>
                <a:srgbClr val="008000"/>
              </a:solidFill>
              <a:latin typeface="Franklin Gothic Book"/>
              <a:cs typeface="Franklin Gothic Book"/>
            </a:endParaRPr>
          </a:p>
          <a:p>
            <a:pPr marL="0" indent="0">
              <a:buSzPct val="98000"/>
              <a:buNone/>
            </a:pPr>
            <a:endParaRPr lang="en-US" sz="2400" dirty="0" smtClean="0">
              <a:solidFill>
                <a:srgbClr val="008000"/>
              </a:solidFill>
              <a:latin typeface="Franklin Gothic Book"/>
              <a:cs typeface="Franklin Gothic Book"/>
            </a:endParaRPr>
          </a:p>
          <a:p>
            <a:pPr marL="0" indent="0">
              <a:buSzPct val="98000"/>
              <a:buNone/>
            </a:pP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Genesis 12:1-3; </a:t>
            </a:r>
          </a:p>
          <a:p>
            <a:pPr marL="0" indent="0">
              <a:buSzPct val="98000"/>
              <a:buNone/>
            </a:pP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Ephesians 1:22-23; </a:t>
            </a:r>
          </a:p>
          <a:p>
            <a:pPr marL="0" indent="0">
              <a:buSzPct val="98000"/>
              <a:buNone/>
            </a:pPr>
            <a:r>
              <a:rPr lang="en-US" sz="2400" dirty="0">
                <a:solidFill>
                  <a:srgbClr val="008000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   2:8-10</a:t>
            </a:r>
          </a:p>
          <a:p>
            <a:pPr marL="0" indent="0">
              <a:buSzPct val="98000"/>
              <a:buNone/>
            </a:pP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1 Peter 2:12</a:t>
            </a:r>
            <a:endParaRPr lang="en-US" sz="2400" dirty="0">
              <a:solidFill>
                <a:srgbClr val="00800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2" name="Picture 1" descr="Screen Shot 2017-11-04 at 10.28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78" y="556580"/>
            <a:ext cx="6429106" cy="780285"/>
          </a:xfrm>
          <a:prstGeom prst="rect">
            <a:avLst/>
          </a:prstGeom>
        </p:spPr>
      </p:pic>
      <p:pic>
        <p:nvPicPr>
          <p:cNvPr id="6" name="Picture 5" descr="bless park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16" b="15527"/>
          <a:stretch/>
        </p:blipFill>
        <p:spPr>
          <a:xfrm>
            <a:off x="3760977" y="2907996"/>
            <a:ext cx="4748603" cy="321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928233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0815"/>
          </a:xfrm>
        </p:spPr>
        <p:txBody>
          <a:bodyPr>
            <a:normAutofit/>
          </a:bodyPr>
          <a:lstStyle/>
          <a:p>
            <a:pPr>
              <a:buSzPct val="98000"/>
              <a:buFont typeface="Wingdings" charset="2"/>
              <a:buChar char="²"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rPr>
              <a:t> To meet critical needs of shelter and clothing through RELATIONAL PARTNERSHIPS</a:t>
            </a:r>
          </a:p>
          <a:p>
            <a:pPr>
              <a:buSzPct val="98000"/>
              <a:buFont typeface="Wingdings" charset="2"/>
              <a:buChar char="²"/>
            </a:pP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Franklin Gothic Book"/>
              <a:cs typeface="Franklin Gothic Book"/>
            </a:endParaRPr>
          </a:p>
          <a:p>
            <a:pPr marL="0" indent="0">
              <a:buSzPct val="98000"/>
              <a:buNone/>
            </a:pPr>
            <a:endParaRPr lang="en-US" sz="2400" dirty="0" smtClean="0">
              <a:solidFill>
                <a:srgbClr val="008000"/>
              </a:solidFill>
              <a:latin typeface="Franklin Gothic Book"/>
              <a:cs typeface="Franklin Gothic Book"/>
            </a:endParaRPr>
          </a:p>
          <a:p>
            <a:pPr marL="0" indent="0">
              <a:buSzPct val="98000"/>
              <a:buNone/>
            </a:pPr>
            <a:endParaRPr lang="en-US" sz="2400" dirty="0">
              <a:solidFill>
                <a:srgbClr val="008000"/>
              </a:solidFill>
              <a:latin typeface="Franklin Gothic Book"/>
              <a:cs typeface="Franklin Gothic Book"/>
            </a:endParaRPr>
          </a:p>
          <a:p>
            <a:pPr marL="0" indent="0">
              <a:buSzPct val="98000"/>
              <a:buNone/>
            </a:pPr>
            <a:endParaRPr lang="en-US" sz="2400" dirty="0" smtClean="0">
              <a:solidFill>
                <a:srgbClr val="008000"/>
              </a:solidFill>
              <a:latin typeface="Franklin Gothic Book"/>
              <a:cs typeface="Franklin Gothic Book"/>
            </a:endParaRPr>
          </a:p>
          <a:p>
            <a:pPr marL="0" indent="0">
              <a:buSzPct val="98000"/>
              <a:buNone/>
            </a:pP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John 2</a:t>
            </a:r>
          </a:p>
          <a:p>
            <a:pPr marL="0" indent="0">
              <a:buSzPct val="98000"/>
              <a:buNone/>
            </a:pP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Hebrews 10:24-25 </a:t>
            </a:r>
          </a:p>
          <a:p>
            <a:pPr marL="0" indent="0">
              <a:buSzPct val="98000"/>
              <a:buNone/>
            </a:pP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Leviticus 23</a:t>
            </a:r>
          </a:p>
          <a:p>
            <a:pPr marL="0" indent="0">
              <a:buSzPct val="98000"/>
              <a:buNone/>
            </a:pP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Acts </a:t>
            </a:r>
            <a:r>
              <a:rPr lang="en-US" sz="2400" dirty="0">
                <a:solidFill>
                  <a:srgbClr val="008000"/>
                </a:solidFill>
                <a:latin typeface="Franklin Gothic Book"/>
                <a:cs typeface="Franklin Gothic Book"/>
              </a:rPr>
              <a:t>2:</a:t>
            </a:r>
            <a:r>
              <a:rPr lang="en-US" sz="24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42-47 </a:t>
            </a:r>
            <a:endParaRPr lang="en-US" sz="2400" dirty="0">
              <a:solidFill>
                <a:srgbClr val="00800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2" name="Picture 1" descr="Screen Shot 2017-11-04 at 10.2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4" y="609853"/>
            <a:ext cx="7562382" cy="735076"/>
          </a:xfrm>
          <a:prstGeom prst="rect">
            <a:avLst/>
          </a:prstGeom>
        </p:spPr>
      </p:pic>
      <p:pic>
        <p:nvPicPr>
          <p:cNvPr id="8" name="Picture 7" descr="Bob &amp; Lilly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60" y="2765182"/>
            <a:ext cx="4805705" cy="3604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928233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OMintheINN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9" y="469400"/>
            <a:ext cx="8840983" cy="61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0173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0349" y="2415265"/>
            <a:ext cx="8202929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²"/>
            </a:pPr>
            <a:r>
              <a:rPr lang="en-US" sz="2400" dirty="0" smtClean="0">
                <a:solidFill>
                  <a:srgbClr val="7F7F7F"/>
                </a:solidFill>
                <a:latin typeface="Franklin Gothic Book"/>
                <a:cs typeface="Franklin Gothic Book"/>
              </a:rPr>
              <a:t> Blessings </a:t>
            </a:r>
            <a:r>
              <a:rPr lang="en-US" sz="2400" dirty="0" smtClean="0">
                <a:solidFill>
                  <a:srgbClr val="7F7F7F"/>
                </a:solidFill>
                <a:latin typeface="Franklin Gothic Book"/>
                <a:cs typeface="Franklin Gothic Book"/>
              </a:rPr>
              <a:t>of overwhelming peace &amp; hope for each guest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²"/>
            </a:pPr>
            <a:r>
              <a:rPr lang="en-US" sz="2400" dirty="0" smtClean="0">
                <a:solidFill>
                  <a:srgbClr val="7F7F7F"/>
                </a:solidFill>
                <a:latin typeface="Franklin Gothic Book"/>
                <a:cs typeface="Franklin Gothic Book"/>
              </a:rPr>
              <a:t> For </a:t>
            </a:r>
            <a:r>
              <a:rPr lang="en-US" sz="2400" dirty="0" smtClean="0">
                <a:solidFill>
                  <a:srgbClr val="7F7F7F"/>
                </a:solidFill>
                <a:latin typeface="Franklin Gothic Book"/>
                <a:cs typeface="Franklin Gothic Book"/>
              </a:rPr>
              <a:t>each volunteer – </a:t>
            </a:r>
            <a:br>
              <a:rPr lang="en-US" sz="2400" dirty="0" smtClean="0">
                <a:solidFill>
                  <a:srgbClr val="7F7F7F"/>
                </a:solidFill>
                <a:latin typeface="Franklin Gothic Book"/>
                <a:cs typeface="Franklin Gothic Book"/>
              </a:rPr>
            </a:br>
            <a:r>
              <a:rPr lang="en-US" sz="2400" dirty="0" smtClean="0">
                <a:solidFill>
                  <a:srgbClr val="7F7F7F"/>
                </a:solidFill>
                <a:latin typeface="Franklin Gothic Book"/>
                <a:cs typeface="Franklin Gothic Book"/>
              </a:rPr>
              <a:t> may </a:t>
            </a:r>
            <a:r>
              <a:rPr lang="en-US" sz="2400" dirty="0" smtClean="0">
                <a:solidFill>
                  <a:srgbClr val="7F7F7F"/>
                </a:solidFill>
                <a:latin typeface="Franklin Gothic Book"/>
                <a:cs typeface="Franklin Gothic Book"/>
              </a:rPr>
              <a:t>we be people that share the love &amp; peace of Christ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²"/>
            </a:pPr>
            <a:r>
              <a:rPr lang="en-US" sz="2400" dirty="0" smtClean="0">
                <a:solidFill>
                  <a:srgbClr val="7F7F7F"/>
                </a:solidFill>
                <a:latin typeface="Franklin Gothic Book"/>
                <a:cs typeface="Franklin Gothic Book"/>
              </a:rPr>
              <a:t> Good </a:t>
            </a:r>
            <a:r>
              <a:rPr lang="en-US" sz="2400" dirty="0" smtClean="0">
                <a:solidFill>
                  <a:srgbClr val="7F7F7F"/>
                </a:solidFill>
                <a:latin typeface="Franklin Gothic Book"/>
                <a:cs typeface="Franklin Gothic Book"/>
              </a:rPr>
              <a:t>health &amp; safety throughout the event</a:t>
            </a:r>
            <a:endParaRPr lang="en-US" sz="2400" dirty="0">
              <a:solidFill>
                <a:srgbClr val="7F7F7F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2" name="Picture 1" descr="Text_Pray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2" y="1648191"/>
            <a:ext cx="2284175" cy="767074"/>
          </a:xfrm>
          <a:prstGeom prst="rect">
            <a:avLst/>
          </a:prstGeom>
        </p:spPr>
      </p:pic>
      <p:pic>
        <p:nvPicPr>
          <p:cNvPr id="3" name="Picture 2" descr="ROOMintheINN_Logo.png"/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61" y="4639024"/>
            <a:ext cx="3070017" cy="2127616"/>
          </a:xfrm>
          <a:prstGeom prst="rect">
            <a:avLst/>
          </a:prstGeom>
        </p:spPr>
      </p:pic>
      <p:pic>
        <p:nvPicPr>
          <p:cNvPr id="8" name="Picture 7" descr="Text_PleasePartn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8" y="278875"/>
            <a:ext cx="8714600" cy="8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453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311</TotalTime>
  <Words>243</Words>
  <Application>Microsoft Macintosh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Luke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Vincent</dc:creator>
  <cp:lastModifiedBy>Gabi Vincent</cp:lastModifiedBy>
  <cp:revision>22</cp:revision>
  <dcterms:created xsi:type="dcterms:W3CDTF">2015-11-19T18:00:04Z</dcterms:created>
  <dcterms:modified xsi:type="dcterms:W3CDTF">2017-11-05T06:05:22Z</dcterms:modified>
</cp:coreProperties>
</file>